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73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95"/>
  </p:normalViewPr>
  <p:slideViewPr>
    <p:cSldViewPr snapToGrid="0">
      <p:cViewPr varScale="1">
        <p:scale>
          <a:sx n="137" d="100"/>
          <a:sy n="137" d="100"/>
        </p:scale>
        <p:origin x="92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argoViewSplit (1) (online-video-cutter.com).mp4">
            <a:hlinkClick r:id="" action="ppaction://media"/>
            <a:extLst>
              <a:ext uri="{FF2B5EF4-FFF2-40B4-BE49-F238E27FC236}">
                <a16:creationId xmlns:a16="http://schemas.microsoft.com/office/drawing/2014/main" id="{F022987A-2549-9ABE-8C24-DB457B5B4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78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9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2099</TotalTime>
  <Words>0</Words>
  <Application>Microsoft Macintosh PowerPoint</Application>
  <PresentationFormat>On-screen Show (16:9)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11</cp:revision>
  <dcterms:modified xsi:type="dcterms:W3CDTF">2024-07-28T09:10:06Z</dcterms:modified>
</cp:coreProperties>
</file>